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701"/>
  </p:normalViewPr>
  <p:slideViewPr>
    <p:cSldViewPr>
      <p:cViewPr varScale="1">
        <p:scale>
          <a:sx n="63" d="100"/>
          <a:sy n="63" d="100"/>
        </p:scale>
        <p:origin x="804" y="32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5924-6112-656B-11C3-BD8DD25ADDE5}"/>
              </a:ext>
            </a:extLst>
          </p:cNvPr>
          <p:cNvSpPr txBox="1">
            <a:spLocks/>
          </p:cNvSpPr>
          <p:nvPr/>
        </p:nvSpPr>
        <p:spPr>
          <a:xfrm>
            <a:off x="1295400" y="53340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Prediction of Agriculture Crop Production in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18AC3-5C54-8B97-EA10-2C11D0837BD4}"/>
              </a:ext>
            </a:extLst>
          </p:cNvPr>
          <p:cNvSpPr txBox="1">
            <a:spLocks/>
          </p:cNvSpPr>
          <p:nvPr/>
        </p:nvSpPr>
        <p:spPr>
          <a:xfrm>
            <a:off x="1219200" y="2971800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Prepared by: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Alladi Prempaul</a:t>
            </a:r>
          </a:p>
          <a:p>
            <a:pPr marL="0" indent="0" algn="ctr">
              <a:buNone/>
            </a:pPr>
            <a:r>
              <a:rPr lang="en-US" b="1" dirty="0"/>
              <a:t>Internship: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upskill Campus &amp; The IoT Academy</a:t>
            </a:r>
          </a:p>
          <a:p>
            <a:pPr marL="0" indent="0" algn="ctr">
              <a:buNone/>
            </a:pPr>
            <a:r>
              <a:rPr lang="en-US" b="1" dirty="0"/>
              <a:t>Industrial Partner: </a:t>
            </a:r>
            <a:r>
              <a:rPr lang="en-US" dirty="0">
                <a:solidFill>
                  <a:srgbClr val="7030A0"/>
                </a:solidFill>
              </a:rPr>
              <a:t>UniConverge Technologies Pvt Ltd (UCT)</a:t>
            </a:r>
          </a:p>
        </p:txBody>
      </p:sp>
    </p:spTree>
    <p:extLst>
      <p:ext uri="{BB962C8B-B14F-4D97-AF65-F5344CB8AC3E}">
        <p14:creationId xmlns:p14="http://schemas.microsoft.com/office/powerpoint/2010/main" val="385293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96B9-C6B3-4D86-DFBF-9CDEC4A36BD2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5638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F500-8C69-B5B7-11DB-1AB8E3F722B1}"/>
              </a:ext>
            </a:extLst>
          </p:cNvPr>
          <p:cNvSpPr txBox="1">
            <a:spLocks/>
          </p:cNvSpPr>
          <p:nvPr/>
        </p:nvSpPr>
        <p:spPr>
          <a:xfrm>
            <a:off x="441960" y="2819400"/>
            <a:ext cx="519684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Real-time data integration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Include climatic &amp; soil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dashboards for stakeholders</a:t>
            </a:r>
          </a:p>
        </p:txBody>
      </p:sp>
      <p:pic>
        <p:nvPicPr>
          <p:cNvPr id="5" name="Picture 4" descr="A field with a farm with a screen and graphs&#10;&#10;Description automatically generated with low confidence">
            <a:extLst>
              <a:ext uri="{FF2B5EF4-FFF2-40B4-BE49-F238E27FC236}">
                <a16:creationId xmlns:a16="http://schemas.microsoft.com/office/drawing/2014/main" id="{9126F626-150D-C070-AE5A-AAF08509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42900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hank you sign with lights and flowers&#10;&#10;Description automatically generated with medium confidence">
            <a:extLst>
              <a:ext uri="{FF2B5EF4-FFF2-40B4-BE49-F238E27FC236}">
                <a16:creationId xmlns:a16="http://schemas.microsoft.com/office/drawing/2014/main" id="{17861216-D137-A482-543B-FB25890F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1000"/>
            <a:ext cx="10210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9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52DC-33AD-01CF-928F-1D9FCFFDBDBA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12192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29B5-63EC-6906-AB45-B3280BE2ED08}"/>
              </a:ext>
            </a:extLst>
          </p:cNvPr>
          <p:cNvSpPr txBox="1">
            <a:spLocks/>
          </p:cNvSpPr>
          <p:nvPr/>
        </p:nvSpPr>
        <p:spPr>
          <a:xfrm>
            <a:off x="30480" y="2057400"/>
            <a:ext cx="6096000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Focus on predicting agricultural crop production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Analyzed data from 2001-2014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Real-world industrial exposure</a:t>
            </a:r>
          </a:p>
        </p:txBody>
      </p:sp>
      <p:pic>
        <p:nvPicPr>
          <p:cNvPr id="6" name="Picture 5" descr="A farm with farm fields and charts&#10;&#10;Description automatically generated with medium confidence">
            <a:extLst>
              <a:ext uri="{FF2B5EF4-FFF2-40B4-BE49-F238E27FC236}">
                <a16:creationId xmlns:a16="http://schemas.microsoft.com/office/drawing/2014/main" id="{A540322E-0BE9-4BC2-EE0B-2E098D69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020762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13E8-D433-D0F5-5F13-0BC9C95C1EC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4FF3B-5FE2-43BF-FC3D-6D8479D3EDA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5181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Analyze historical agricultural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predictive models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Aid planning &amp; resource allocation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Enhance technical skills</a:t>
            </a:r>
          </a:p>
        </p:txBody>
      </p:sp>
      <p:pic>
        <p:nvPicPr>
          <p:cNvPr id="5" name="Picture 4" descr="A person sitting at a desk in front of a large screen with graphs and charts&#10;&#10;Description automatically generated">
            <a:extLst>
              <a:ext uri="{FF2B5EF4-FFF2-40B4-BE49-F238E27FC236}">
                <a16:creationId xmlns:a16="http://schemas.microsoft.com/office/drawing/2014/main" id="{7CF89C48-3400-C209-86C7-8A60A0FD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9050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B223-AF34-B586-427E-20B551D0AA4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975DE-7A27-BD40-49E2-3ADC477ECBC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54102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Challenges: Climate variability, resource limits, inefficient practices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Need for accurate crop forecasts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Data-driven decision-making</a:t>
            </a:r>
          </a:p>
        </p:txBody>
      </p:sp>
      <p:pic>
        <p:nvPicPr>
          <p:cNvPr id="5" name="Picture 4" descr="A collage of a farm&#10;&#10;Description automatically generated with medium confidence">
            <a:extLst>
              <a:ext uri="{FF2B5EF4-FFF2-40B4-BE49-F238E27FC236}">
                <a16:creationId xmlns:a16="http://schemas.microsoft.com/office/drawing/2014/main" id="{2B0946F4-C405-1C1C-8A2E-516C1829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960" y="898842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9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C3CB-B257-FE78-AEA7-0DAB877F7BD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Existing vs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90FE9-0F64-30C3-9AC3-BC0275A11515}"/>
              </a:ext>
            </a:extLst>
          </p:cNvPr>
          <p:cNvSpPr txBox="1">
            <a:spLocks/>
          </p:cNvSpPr>
          <p:nvPr/>
        </p:nvSpPr>
        <p:spPr>
          <a:xfrm>
            <a:off x="152400" y="2667000"/>
            <a:ext cx="54102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Existing: Manual data analysis, expert opinions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Proposed: Machine learning models (accuracy, efficiency, scalability)</a:t>
            </a:r>
          </a:p>
        </p:txBody>
      </p:sp>
      <p:pic>
        <p:nvPicPr>
          <p:cNvPr id="5" name="Picture 4" descr="A collage of images of people and graphs&#10;&#10;Description automatically generated">
            <a:extLst>
              <a:ext uri="{FF2B5EF4-FFF2-40B4-BE49-F238E27FC236}">
                <a16:creationId xmlns:a16="http://schemas.microsoft.com/office/drawing/2014/main" id="{01431A27-F59F-1E16-5928-FB8567BE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0"/>
            <a:ext cx="5867400" cy="58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70BD-8F39-0BD8-E7F8-8D4A877CA76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Proposed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1D6CA-341A-0856-9F94-B6B9396351B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Source: CSV from data.gov.in</a:t>
            </a:r>
          </a:p>
          <a:p>
            <a:r>
              <a:rPr lang="en-US" dirty="0"/>
              <a:t>Algorithms: Linear Regression, Random Forest</a:t>
            </a:r>
          </a:p>
          <a:p>
            <a:r>
              <a:rPr lang="en-US" dirty="0"/>
              <a:t>Process: Preprocessing → Model Training → Prediction</a:t>
            </a:r>
          </a:p>
        </p:txBody>
      </p:sp>
      <p:pic>
        <p:nvPicPr>
          <p:cNvPr id="5" name="Picture 4" descr="A diagram of a training&#10;&#10;Description automatically generated with medium confidence">
            <a:extLst>
              <a:ext uri="{FF2B5EF4-FFF2-40B4-BE49-F238E27FC236}">
                <a16:creationId xmlns:a16="http://schemas.microsoft.com/office/drawing/2014/main" id="{86030E49-3419-F8AB-2615-FD76B1E3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899160"/>
            <a:ext cx="5668962" cy="56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54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F4BB25-93F3-3E92-E10A-764A2D1F4B4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5105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Flow &amp; Model Design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57F5F5-2F5C-169E-D040-40DD701C138B}"/>
              </a:ext>
            </a:extLst>
          </p:cNvPr>
          <p:cNvSpPr txBox="1">
            <a:spLocks/>
          </p:cNvSpPr>
          <p:nvPr/>
        </p:nvSpPr>
        <p:spPr>
          <a:xfrm>
            <a:off x="381000" y="2743200"/>
            <a:ext cx="54102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High-Level: Data collection, preprocessing, model training, prediction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Low-Level: Data input, feature selection, ML algorithms, results</a:t>
            </a:r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B5BAD5B6-E8C2-5D8E-DB40-819A6150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60" y="305118"/>
            <a:ext cx="6248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0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23A2-246B-8069-5053-2B5DB8219CC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5257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Performance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95A2-2155-C4DB-29DC-387DD7DC7D0A}"/>
              </a:ext>
            </a:extLst>
          </p:cNvPr>
          <p:cNvSpPr txBox="1">
            <a:spLocks/>
          </p:cNvSpPr>
          <p:nvPr/>
        </p:nvSpPr>
        <p:spPr>
          <a:xfrm>
            <a:off x="457200" y="2971800"/>
            <a:ext cx="5257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Cases: Preprocessing accuracy, model validation</a:t>
            </a:r>
          </a:p>
          <a:p>
            <a:r>
              <a:rPr lang="en-US" dirty="0"/>
              <a:t>Metrics: RMSE, R²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Outcome: High accuracy, robust performance</a:t>
            </a:r>
          </a:p>
        </p:txBody>
      </p:sp>
      <p:pic>
        <p:nvPicPr>
          <p:cNvPr id="5" name="Picture 4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92210FE6-B1CE-D98B-414A-F2F6EAA2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58762"/>
            <a:ext cx="6324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0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A793-55B0-7C3F-F10F-D16007051D51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6019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Learnings from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D5053-0D05-149C-CCAD-969450AB0113}"/>
              </a:ext>
            </a:extLst>
          </p:cNvPr>
          <p:cNvSpPr txBox="1">
            <a:spLocks/>
          </p:cNvSpPr>
          <p:nvPr/>
        </p:nvSpPr>
        <p:spPr>
          <a:xfrm>
            <a:off x="457200" y="2209800"/>
            <a:ext cx="5638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analysis &amp; preprocessing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ML model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Agricultural data interpretation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Problem-solving skills</a:t>
            </a:r>
          </a:p>
        </p:txBody>
      </p:sp>
      <p:pic>
        <p:nvPicPr>
          <p:cNvPr id="5" name="Picture 4" descr="A poster with text and images of various types of data&#10;&#10;Description automatically generated with medium confidence">
            <a:extLst>
              <a:ext uri="{FF2B5EF4-FFF2-40B4-BE49-F238E27FC236}">
                <a16:creationId xmlns:a16="http://schemas.microsoft.com/office/drawing/2014/main" id="{5FAAD117-F28F-C791-2DAF-7E168315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0" y="888682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7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208</TotalTime>
  <Words>209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Alladi prempaul</dc:creator>
  <cp:lastModifiedBy>Alladi prempaul</cp:lastModifiedBy>
  <cp:revision>3</cp:revision>
  <dcterms:created xsi:type="dcterms:W3CDTF">2025-02-05T07:13:52Z</dcterms:created>
  <dcterms:modified xsi:type="dcterms:W3CDTF">2025-02-05T14:33:56Z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